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90" r:id="rId3"/>
    <p:sldId id="260" r:id="rId4"/>
    <p:sldId id="292" r:id="rId5"/>
    <p:sldId id="294" r:id="rId6"/>
    <p:sldId id="287" r:id="rId7"/>
    <p:sldId id="289" r:id="rId8"/>
    <p:sldId id="29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4" autoAdjust="0"/>
    <p:restoredTop sz="86494" autoAdjust="0"/>
  </p:normalViewPr>
  <p:slideViewPr>
    <p:cSldViewPr>
      <p:cViewPr>
        <p:scale>
          <a:sx n="60" d="100"/>
          <a:sy n="60" d="100"/>
        </p:scale>
        <p:origin x="-389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8A339-87AF-43AE-A067-5BF7CF4B00E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5128D-E0F2-4224-A5F9-4F50B2F6C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5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5053" y="1484784"/>
            <a:ext cx="7283723" cy="337525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МАСТЕР-КЛАСС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</a:t>
            </a:r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«ИМЯ, ЗНАКОМОЕ С  ДЕТСТВА…»</a:t>
            </a:r>
            <a:endParaRPr lang="ru-RU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5429263"/>
            <a:ext cx="5715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ЧЕКМАРЁВА ЕЛЕНА  ВАСИЛЬЕВНА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Учитель начальных классов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МБОУ «ГИМНАЗИЯ №17 »</a:t>
            </a:r>
            <a:r>
              <a:rPr lang="ru-RU" sz="2400" b="1" dirty="0" err="1" smtClean="0">
                <a:solidFill>
                  <a:srgbClr val="7030A0"/>
                </a:solidFill>
              </a:rPr>
              <a:t>г.Петушки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036" y="1220962"/>
            <a:ext cx="4344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С.Я.Маршак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40" y="260648"/>
            <a:ext cx="3571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А.Л.Барто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2188567"/>
            <a:ext cx="5359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К.И.Чуковский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499" y="3111897"/>
            <a:ext cx="4928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С.В.Михалков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595" y="4869160"/>
            <a:ext cx="3322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Ш.Перро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888" y="4035227"/>
            <a:ext cx="3426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00B050"/>
                </a:solidFill>
              </a:rPr>
              <a:t>Бр.Гримм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3" y="5915248"/>
            <a:ext cx="3562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Б.Житков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296"/>
            <a:ext cx="4324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А.С.Пушкин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83756" y="74712"/>
            <a:ext cx="63764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Литературе так же нужны талантливые читатели. Как и талантливые писатели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9143999" cy="685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07504" y="285729"/>
            <a:ext cx="89195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Корней Иванович Чуковский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99" y="1972529"/>
            <a:ext cx="51357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«Но, к счастью,</a:t>
            </a:r>
          </a:p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есть на свете</a:t>
            </a:r>
          </a:p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У нас могучие друзья, </a:t>
            </a:r>
          </a:p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Которым имя−ДЕТИ! …»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96875" y="890127"/>
            <a:ext cx="5143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i="1" dirty="0" smtClean="0">
                <a:solidFill>
                  <a:srgbClr val="9933FF"/>
                </a:solidFill>
              </a:rPr>
              <a:t>1</a:t>
            </a:r>
            <a:r>
              <a:rPr lang="ru-RU" sz="3200" b="1" i="1" dirty="0" smtClean="0">
                <a:solidFill>
                  <a:srgbClr val="9933FF"/>
                </a:solidFill>
              </a:rPr>
              <a:t>37 </a:t>
            </a:r>
            <a:r>
              <a:rPr lang="ru-RU" sz="3200" b="1" i="1" dirty="0" smtClean="0">
                <a:solidFill>
                  <a:srgbClr val="9933FF"/>
                </a:solidFill>
              </a:rPr>
              <a:t>лет со дня рождения</a:t>
            </a:r>
            <a:endParaRPr lang="ru-RU" sz="3200" b="1" i="1" dirty="0" smtClean="0">
              <a:solidFill>
                <a:srgbClr val="99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3200" b="1" i="1" dirty="0" smtClean="0">
                <a:solidFill>
                  <a:srgbClr val="9933FF"/>
                </a:solidFill>
              </a:rPr>
              <a:t>(1882 — 1969)</a:t>
            </a:r>
            <a:endParaRPr lang="ru-RU" sz="3200" dirty="0"/>
          </a:p>
        </p:txBody>
      </p:sp>
      <p:pic>
        <p:nvPicPr>
          <p:cNvPr id="1026" name="Picture 2" descr="C:\Users\user\Desktop\5825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319" y="1906587"/>
            <a:ext cx="4000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25896" y="260648"/>
            <a:ext cx="890070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Вопросы:</a:t>
            </a:r>
          </a:p>
          <a:p>
            <a:pPr marL="914400" indent="-914400">
              <a:buAutoNum type="arabicPeriod"/>
            </a:pPr>
            <a:r>
              <a:rPr lang="ru-RU" sz="5400" b="1" dirty="0" smtClean="0">
                <a:solidFill>
                  <a:srgbClr val="0070C0"/>
                </a:solidFill>
              </a:rPr>
              <a:t>Кто такой Чуковский?</a:t>
            </a:r>
          </a:p>
          <a:p>
            <a:pPr marL="914400" indent="-914400">
              <a:buAutoNum type="arabicPeriod"/>
            </a:pPr>
            <a:r>
              <a:rPr lang="ru-RU" sz="5400" b="1" dirty="0" smtClean="0">
                <a:solidFill>
                  <a:srgbClr val="0070C0"/>
                </a:solidFill>
              </a:rPr>
              <a:t>Назовите 5 его </a:t>
            </a:r>
          </a:p>
          <a:p>
            <a:r>
              <a:rPr lang="ru-RU" sz="5400" b="1" dirty="0" smtClean="0">
                <a:solidFill>
                  <a:srgbClr val="0070C0"/>
                </a:solidFill>
              </a:rPr>
              <a:t>произведений.</a:t>
            </a:r>
          </a:p>
          <a:p>
            <a:r>
              <a:rPr lang="ru-RU" sz="5400" b="1" dirty="0" smtClean="0">
                <a:solidFill>
                  <a:srgbClr val="0070C0"/>
                </a:solidFill>
              </a:rPr>
              <a:t>3.   Напишите 4-5 строчек </a:t>
            </a:r>
          </a:p>
          <a:p>
            <a:r>
              <a:rPr lang="ru-RU" sz="5400" b="1" dirty="0" smtClean="0">
                <a:solidFill>
                  <a:srgbClr val="0070C0"/>
                </a:solidFill>
              </a:rPr>
              <a:t>из любого его </a:t>
            </a:r>
          </a:p>
          <a:p>
            <a:r>
              <a:rPr lang="ru-RU" sz="5400" b="1" dirty="0" smtClean="0">
                <a:solidFill>
                  <a:srgbClr val="0070C0"/>
                </a:solidFill>
              </a:rPr>
              <a:t>произведения.</a:t>
            </a:r>
          </a:p>
          <a:p>
            <a:pPr marL="914400" indent="-914400">
              <a:buAutoNum type="arabicPeriod"/>
            </a:pP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11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/>
              </a:rPr>
              <a:t>       </a:t>
            </a:r>
            <a:r>
              <a:rPr lang="ru-RU" sz="4800" b="1" dirty="0" smtClean="0">
                <a:solidFill>
                  <a:srgbClr val="C00000"/>
                </a:solidFill>
                <a:effectLst/>
              </a:rPr>
              <a:t>Шкала </a:t>
            </a:r>
            <a:r>
              <a:rPr lang="ru-RU" sz="4800" b="1" dirty="0">
                <a:solidFill>
                  <a:srgbClr val="C00000"/>
                </a:solidFill>
                <a:effectLst/>
              </a:rPr>
              <a:t>№1</a:t>
            </a:r>
            <a:r>
              <a:rPr lang="ru-RU" sz="4800" dirty="0">
                <a:solidFill>
                  <a:srgbClr val="C00000"/>
                </a:solidFill>
                <a:effectLst/>
              </a:rPr>
              <a:t/>
            </a:r>
            <a:br>
              <a:rPr lang="ru-RU" sz="4800" dirty="0">
                <a:solidFill>
                  <a:srgbClr val="C00000"/>
                </a:solidFill>
                <a:effectLst/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2915816" y="836712"/>
            <a:ext cx="424847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Инструменты</a:t>
            </a:r>
            <a:endParaRPr lang="ru-RU" sz="28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http://gllaza.ru/wp-content/uploads/2013/04/shkala_norbeko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964488" cy="88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2965102"/>
            <a:ext cx="2530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Шкала №2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80" y="3501008"/>
            <a:ext cx="7231608" cy="3356992"/>
          </a:xfrm>
          <a:prstGeom prst="rect">
            <a:avLst/>
          </a:prstGeom>
        </p:spPr>
      </p:pic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1732880" y="3501008"/>
            <a:ext cx="4783336" cy="8009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Полезность</a:t>
            </a:r>
            <a:endParaRPr lang="ru-RU" sz="2000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4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5739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5125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КРИТЕРИИ: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72" y="1340768"/>
            <a:ext cx="5727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ИНТЕРЕСНЫЙ</a:t>
            </a:r>
            <a:endParaRPr lang="ru-RU" sz="60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5927" y="2492896"/>
            <a:ext cx="4823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КРАСОЧНЫЙ</a:t>
            </a:r>
            <a:endParaRPr lang="ru-RU" sz="5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6336" y="3817243"/>
            <a:ext cx="7228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ПОЗНАВАТЕЛЬНЫЙ</a:t>
            </a:r>
            <a:endParaRPr lang="ru-RU" sz="5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5072943"/>
            <a:ext cx="3631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НУЖНЫЙ</a:t>
            </a:r>
            <a:endParaRPr lang="ru-RU" sz="5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user\Desktop\im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72" y="4228604"/>
            <a:ext cx="2066752" cy="261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12" y="749"/>
            <a:ext cx="27432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346" y="105273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            КРИТЕРИИ выступления: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2708920"/>
            <a:ext cx="42546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Краткость</a:t>
            </a:r>
            <a:endParaRPr lang="ru-RU" sz="60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1992" y="4077072"/>
            <a:ext cx="7023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Содержательность</a:t>
            </a:r>
            <a:endParaRPr lang="ru-RU" sz="5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5445224"/>
            <a:ext cx="3600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5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минуты</a:t>
            </a:r>
            <a:endParaRPr lang="ru-RU" sz="5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rgbClr val="FFFF00"/>
      </a:dk1>
      <a:lt1>
        <a:srgbClr val="FFD965"/>
      </a:lt1>
      <a:dk2>
        <a:srgbClr val="FFD965"/>
      </a:dk2>
      <a:lt2>
        <a:srgbClr val="FFD965"/>
      </a:lt2>
      <a:accent1>
        <a:srgbClr val="FFC30B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C0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759</TotalTime>
  <Words>114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МАСТЕР-КЛАСС  «ИМЯ, ЗНАКОМОЕ С  ДЕТСТВА…»</vt:lpstr>
      <vt:lpstr>Презентация PowerPoint</vt:lpstr>
      <vt:lpstr>Презентация PowerPoint</vt:lpstr>
      <vt:lpstr>Презентация PowerPoint</vt:lpstr>
      <vt:lpstr>       Шкала №1 </vt:lpstr>
      <vt:lpstr>Презентация PowerPoint</vt:lpstr>
      <vt:lpstr>КРИТЕРИИ:</vt:lpstr>
      <vt:lpstr>            КРИТЕРИИ выступления: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«Золотой век»  русской поэзии</dc:title>
  <cp:lastModifiedBy>user</cp:lastModifiedBy>
  <cp:revision>76</cp:revision>
  <dcterms:modified xsi:type="dcterms:W3CDTF">2019-02-09T19:52:41Z</dcterms:modified>
</cp:coreProperties>
</file>