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90" r:id="rId3"/>
    <p:sldId id="260" r:id="rId4"/>
    <p:sldId id="292" r:id="rId5"/>
    <p:sldId id="294" r:id="rId6"/>
    <p:sldId id="287" r:id="rId7"/>
    <p:sldId id="289" r:id="rId8"/>
    <p:sldId id="29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4" autoAdjust="0"/>
    <p:restoredTop sz="86494" autoAdjust="0"/>
  </p:normalViewPr>
  <p:slideViewPr>
    <p:cSldViewPr>
      <p:cViewPr>
        <p:scale>
          <a:sx n="60" d="100"/>
          <a:sy n="60" d="100"/>
        </p:scale>
        <p:origin x="-389" y="-3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69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8A339-87AF-43AE-A067-5BF7CF4B00E0}" type="datetimeFigureOut">
              <a:rPr lang="ru-RU" smtClean="0"/>
              <a:pPr/>
              <a:t>09.02.2019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5128D-E0F2-4224-A5F9-4F50B2F6C6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856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7" y="3550127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5" y="3550127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5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3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1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20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20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1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15053" y="1484784"/>
            <a:ext cx="7283723" cy="3375256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>
                <a:solidFill>
                  <a:srgbClr val="FF0000"/>
                </a:solidFill>
              </a:rPr>
              <a:t>МАСТЕР-КЛАСС</a:t>
            </a: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> </a:t>
            </a:r>
            <a:r>
              <a:rPr lang="ru-RU" sz="7200" dirty="0" smtClean="0">
                <a:solidFill>
                  <a:schemeClr val="accent4">
                    <a:lumMod val="50000"/>
                  </a:schemeClr>
                </a:solidFill>
              </a:rPr>
              <a:t>«ИМЯ, ЗНАКОМОЕ С  ДЕТСТВА…»</a:t>
            </a:r>
            <a:endParaRPr lang="ru-RU" sz="7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83768" y="5429263"/>
            <a:ext cx="5715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ЧЕКМАРЁВА ЕЛЕНА  ВАСИЛЬЕВНА 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Учитель начальных классов 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МБОУ «ГИМНАЗИЯ №17 »</a:t>
            </a:r>
            <a:r>
              <a:rPr lang="ru-RU" sz="2400" b="1" dirty="0" err="1" smtClean="0">
                <a:solidFill>
                  <a:srgbClr val="7030A0"/>
                </a:solidFill>
              </a:rPr>
              <a:t>г.Петушки</a:t>
            </a:r>
            <a:endParaRPr lang="ru-RU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0036" y="1220962"/>
            <a:ext cx="43444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err="1" smtClean="0">
                <a:solidFill>
                  <a:srgbClr val="00B050"/>
                </a:solidFill>
              </a:rPr>
              <a:t>С.Я.Маршак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32040" y="260648"/>
            <a:ext cx="35713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err="1" smtClean="0">
                <a:solidFill>
                  <a:srgbClr val="FF0000"/>
                </a:solidFill>
              </a:rPr>
              <a:t>А.Л.Барто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35896" y="2188567"/>
            <a:ext cx="53594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err="1" smtClean="0">
                <a:solidFill>
                  <a:srgbClr val="FF0000"/>
                </a:solidFill>
              </a:rPr>
              <a:t>К.И.Чуковский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5499" y="3111897"/>
            <a:ext cx="49285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err="1" smtClean="0">
                <a:solidFill>
                  <a:srgbClr val="FF0000"/>
                </a:solidFill>
              </a:rPr>
              <a:t>С.В.Михалков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3595" y="4869160"/>
            <a:ext cx="33223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err="1" smtClean="0">
                <a:solidFill>
                  <a:srgbClr val="00B050"/>
                </a:solidFill>
              </a:rPr>
              <a:t>Ш.Перро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9888" y="4035227"/>
            <a:ext cx="34265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err="1" smtClean="0">
                <a:solidFill>
                  <a:srgbClr val="00B050"/>
                </a:solidFill>
              </a:rPr>
              <a:t>Бр.Гримм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27983" y="5915248"/>
            <a:ext cx="35627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err="1" smtClean="0">
                <a:solidFill>
                  <a:srgbClr val="FF0000"/>
                </a:solidFill>
              </a:rPr>
              <a:t>Б.Житков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32296"/>
            <a:ext cx="43243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err="1" smtClean="0">
                <a:solidFill>
                  <a:srgbClr val="FF0000"/>
                </a:solidFill>
              </a:rPr>
              <a:t>А.С.Пушкин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902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383756" y="74712"/>
            <a:ext cx="637648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Литературе так же нужны талантливые читатели. Как и талантливые писатели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1"/>
            <a:ext cx="9143999" cy="685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107504" y="285729"/>
            <a:ext cx="891950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Корней Иванович Чуковский</a:t>
            </a:r>
            <a:endParaRPr lang="ru-RU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1428736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699" y="1972529"/>
            <a:ext cx="513573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i="1" dirty="0" smtClean="0">
                <a:solidFill>
                  <a:schemeClr val="accent2">
                    <a:lumMod val="50000"/>
                  </a:schemeClr>
                </a:solidFill>
              </a:rPr>
              <a:t>«Но, к счастью,</a:t>
            </a:r>
          </a:p>
          <a:p>
            <a:pPr algn="ctr"/>
            <a:r>
              <a:rPr lang="ru-RU" sz="4400" i="1" dirty="0" smtClean="0">
                <a:solidFill>
                  <a:schemeClr val="accent2">
                    <a:lumMod val="50000"/>
                  </a:schemeClr>
                </a:solidFill>
              </a:rPr>
              <a:t>есть на свете</a:t>
            </a:r>
          </a:p>
          <a:p>
            <a:pPr algn="ctr"/>
            <a:r>
              <a:rPr lang="ru-RU" sz="4400" i="1" dirty="0" smtClean="0">
                <a:solidFill>
                  <a:schemeClr val="accent2">
                    <a:lumMod val="50000"/>
                  </a:schemeClr>
                </a:solidFill>
              </a:rPr>
              <a:t>У нас могучие друзья, </a:t>
            </a:r>
          </a:p>
          <a:p>
            <a:pPr algn="ctr"/>
            <a:r>
              <a:rPr lang="ru-RU" sz="4400" i="1" dirty="0" smtClean="0">
                <a:solidFill>
                  <a:schemeClr val="accent2">
                    <a:lumMod val="50000"/>
                  </a:schemeClr>
                </a:solidFill>
              </a:rPr>
              <a:t>Которым имя−ДЕТИ! …»</a:t>
            </a:r>
            <a:endParaRPr lang="ru-RU" sz="4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896875" y="890127"/>
            <a:ext cx="51435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b="1" i="1" dirty="0" smtClean="0">
                <a:solidFill>
                  <a:srgbClr val="9933FF"/>
                </a:solidFill>
              </a:rPr>
              <a:t>1</a:t>
            </a:r>
            <a:r>
              <a:rPr lang="ru-RU" sz="3200" b="1" i="1" dirty="0" smtClean="0">
                <a:solidFill>
                  <a:srgbClr val="9933FF"/>
                </a:solidFill>
              </a:rPr>
              <a:t>37 </a:t>
            </a:r>
            <a:r>
              <a:rPr lang="ru-RU" sz="3200" b="1" i="1" dirty="0" smtClean="0">
                <a:solidFill>
                  <a:srgbClr val="9933FF"/>
                </a:solidFill>
              </a:rPr>
              <a:t>лет со дня рождения</a:t>
            </a:r>
            <a:endParaRPr lang="ru-RU" sz="3200" b="1" i="1" dirty="0" smtClean="0">
              <a:solidFill>
                <a:srgbClr val="99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3200" b="1" i="1" dirty="0" smtClean="0">
                <a:solidFill>
                  <a:srgbClr val="9933FF"/>
                </a:solidFill>
              </a:rPr>
              <a:t>(1882 — 1969)</a:t>
            </a:r>
            <a:endParaRPr lang="ru-RU" sz="3200" dirty="0"/>
          </a:p>
        </p:txBody>
      </p:sp>
      <p:pic>
        <p:nvPicPr>
          <p:cNvPr id="1026" name="Picture 2" descr="C:\Users\user\Desktop\58253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319" y="1906587"/>
            <a:ext cx="40005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-25896" y="260648"/>
            <a:ext cx="8900706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00B050"/>
                </a:solidFill>
              </a:rPr>
              <a:t>Вопросы:</a:t>
            </a:r>
          </a:p>
          <a:p>
            <a:pPr marL="914400" indent="-914400">
              <a:buAutoNum type="arabicPeriod"/>
            </a:pPr>
            <a:r>
              <a:rPr lang="ru-RU" sz="5400" b="1" dirty="0" smtClean="0">
                <a:solidFill>
                  <a:srgbClr val="0070C0"/>
                </a:solidFill>
              </a:rPr>
              <a:t>Кто такой Чуковский?</a:t>
            </a:r>
          </a:p>
          <a:p>
            <a:pPr marL="914400" indent="-914400">
              <a:buAutoNum type="arabicPeriod"/>
            </a:pPr>
            <a:r>
              <a:rPr lang="ru-RU" sz="5400" b="1" dirty="0" smtClean="0">
                <a:solidFill>
                  <a:srgbClr val="0070C0"/>
                </a:solidFill>
              </a:rPr>
              <a:t>Назовите 5 его </a:t>
            </a:r>
          </a:p>
          <a:p>
            <a:r>
              <a:rPr lang="ru-RU" sz="5400" b="1" dirty="0" smtClean="0">
                <a:solidFill>
                  <a:srgbClr val="0070C0"/>
                </a:solidFill>
              </a:rPr>
              <a:t>произведений.</a:t>
            </a:r>
          </a:p>
          <a:p>
            <a:r>
              <a:rPr lang="ru-RU" sz="5400" b="1" dirty="0" smtClean="0">
                <a:solidFill>
                  <a:srgbClr val="0070C0"/>
                </a:solidFill>
              </a:rPr>
              <a:t>3.   Напишите 4-5 строчек </a:t>
            </a:r>
          </a:p>
          <a:p>
            <a:r>
              <a:rPr lang="ru-RU" sz="5400" b="1" dirty="0" smtClean="0">
                <a:solidFill>
                  <a:srgbClr val="0070C0"/>
                </a:solidFill>
              </a:rPr>
              <a:t>из любого его </a:t>
            </a:r>
          </a:p>
          <a:p>
            <a:r>
              <a:rPr lang="ru-RU" sz="5400" b="1" dirty="0" smtClean="0">
                <a:solidFill>
                  <a:srgbClr val="0070C0"/>
                </a:solidFill>
              </a:rPr>
              <a:t>произведения.</a:t>
            </a:r>
          </a:p>
          <a:p>
            <a:pPr marL="914400" indent="-914400">
              <a:buAutoNum type="arabicPeriod"/>
            </a:pPr>
            <a:endParaRPr lang="ru-RU" sz="5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81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27112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effectLst/>
              </a:rPr>
              <a:t>       </a:t>
            </a:r>
            <a:r>
              <a:rPr lang="ru-RU" sz="4800" b="1" dirty="0" smtClean="0">
                <a:solidFill>
                  <a:srgbClr val="C00000"/>
                </a:solidFill>
                <a:effectLst/>
              </a:rPr>
              <a:t>Шкала </a:t>
            </a:r>
            <a:r>
              <a:rPr lang="ru-RU" sz="4800" b="1" dirty="0">
                <a:solidFill>
                  <a:srgbClr val="C00000"/>
                </a:solidFill>
                <a:effectLst/>
              </a:rPr>
              <a:t>№1</a:t>
            </a:r>
            <a:r>
              <a:rPr lang="ru-RU" sz="4800" dirty="0">
                <a:solidFill>
                  <a:srgbClr val="C00000"/>
                </a:solidFill>
                <a:effectLst/>
              </a:rPr>
              <a:t/>
            </a:r>
            <a:br>
              <a:rPr lang="ru-RU" sz="4800" dirty="0">
                <a:solidFill>
                  <a:srgbClr val="C00000"/>
                </a:solidFill>
                <a:effectLst/>
              </a:rPr>
            </a:b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3" name="Надпись 2"/>
          <p:cNvSpPr txBox="1">
            <a:spLocks noChangeArrowheads="1"/>
          </p:cNvSpPr>
          <p:nvPr/>
        </p:nvSpPr>
        <p:spPr bwMode="auto">
          <a:xfrm>
            <a:off x="2915816" y="836712"/>
            <a:ext cx="4248472" cy="6480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rgbClr val="0070C0"/>
                </a:solidFill>
                <a:effectLst/>
                <a:latin typeface="Times New Roman"/>
                <a:ea typeface="Calibri"/>
                <a:cs typeface="Times New Roman"/>
              </a:rPr>
              <a:t>Инструменты</a:t>
            </a:r>
            <a:endParaRPr lang="ru-RU" sz="2800" b="1" dirty="0">
              <a:solidFill>
                <a:srgbClr val="0070C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Рисунок 3" descr="http://gllaza.ru/wp-content/uploads/2013/04/shkala_norbekov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8964488" cy="88811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563888" y="2965102"/>
            <a:ext cx="25300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Шкала №2</a:t>
            </a:r>
            <a:endParaRPr lang="ru-RU" sz="3600" dirty="0">
              <a:solidFill>
                <a:srgbClr val="C00000"/>
              </a:solidFill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880" y="3501008"/>
            <a:ext cx="7231608" cy="3356992"/>
          </a:xfrm>
          <a:prstGeom prst="rect">
            <a:avLst/>
          </a:prstGeom>
        </p:spPr>
      </p:pic>
      <p:sp>
        <p:nvSpPr>
          <p:cNvPr id="6" name="Надпись 2"/>
          <p:cNvSpPr txBox="1">
            <a:spLocks noChangeArrowheads="1"/>
          </p:cNvSpPr>
          <p:nvPr/>
        </p:nvSpPr>
        <p:spPr bwMode="auto">
          <a:xfrm>
            <a:off x="1732880" y="3501008"/>
            <a:ext cx="4783336" cy="8009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rgbClr val="0070C0"/>
                </a:solidFill>
                <a:effectLst/>
                <a:latin typeface="Times New Roman"/>
                <a:ea typeface="Calibri"/>
                <a:cs typeface="Times New Roman"/>
              </a:rPr>
              <a:t>Полезность</a:t>
            </a:r>
            <a:endParaRPr lang="ru-RU" sz="2000" dirty="0">
              <a:solidFill>
                <a:srgbClr val="0070C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448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957392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51255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7200" dirty="0" smtClean="0">
                <a:solidFill>
                  <a:srgbClr val="0070C0"/>
                </a:solidFill>
              </a:rPr>
              <a:t>КРИТЕРИИ:</a:t>
            </a:r>
            <a:endParaRPr lang="ru-RU" sz="72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272" y="1340768"/>
            <a:ext cx="57278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ИНТЕРЕСНЫЙ</a:t>
            </a:r>
            <a:endParaRPr lang="ru-RU" sz="6000" b="1" i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35927" y="2492896"/>
            <a:ext cx="48237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КРАСОЧНЫЙ</a:t>
            </a:r>
            <a:endParaRPr lang="ru-RU" sz="5400" b="1" i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16336" y="3817243"/>
            <a:ext cx="72282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ПОЗНАВАТЕЛЬНЫЙ</a:t>
            </a:r>
            <a:endParaRPr lang="ru-RU" sz="5400" b="1" i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5072943"/>
            <a:ext cx="36311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НУЖНЫЙ</a:t>
            </a:r>
            <a:endParaRPr lang="ru-RU" sz="5400" b="1" i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 descr="C:\Users\user\Desktop\im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372" y="4228604"/>
            <a:ext cx="2066752" cy="2612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712" y="749"/>
            <a:ext cx="2743200" cy="191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321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0346" y="1052736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sz="7200" dirty="0" smtClean="0">
                <a:solidFill>
                  <a:srgbClr val="0070C0"/>
                </a:solidFill>
              </a:rPr>
              <a:t>            КРИТЕРИИ выступления:</a:t>
            </a:r>
            <a:endParaRPr lang="ru-RU" sz="72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95936" y="2708920"/>
            <a:ext cx="42546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Краткость</a:t>
            </a:r>
            <a:endParaRPr lang="ru-RU" sz="6000" b="1" i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21992" y="4077072"/>
            <a:ext cx="70230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Содержательность</a:t>
            </a:r>
            <a:endParaRPr lang="ru-RU" sz="5400" b="1" i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36096" y="5445224"/>
            <a:ext cx="36006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ru-RU" sz="5400" b="1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минуты</a:t>
            </a:r>
            <a:endParaRPr lang="ru-RU" sz="5400" b="1" i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437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Другая 3">
      <a:dk1>
        <a:srgbClr val="FFFF00"/>
      </a:dk1>
      <a:lt1>
        <a:srgbClr val="FFD965"/>
      </a:lt1>
      <a:dk2>
        <a:srgbClr val="FFD965"/>
      </a:dk2>
      <a:lt2>
        <a:srgbClr val="FFD965"/>
      </a:lt2>
      <a:accent1>
        <a:srgbClr val="FFC30B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C000"/>
      </a:hlink>
      <a:folHlink>
        <a:srgbClr val="85DFD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759</TotalTime>
  <Words>114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МАСТЕР-КЛАСС  «ИМЯ, ЗНАКОМОЕ С  ДЕТСТВА…»</vt:lpstr>
      <vt:lpstr>Презентация PowerPoint</vt:lpstr>
      <vt:lpstr>Презентация PowerPoint</vt:lpstr>
      <vt:lpstr>Презентация PowerPoint</vt:lpstr>
      <vt:lpstr>       Шкала №1 </vt:lpstr>
      <vt:lpstr>Презентация PowerPoint</vt:lpstr>
      <vt:lpstr>КРИТЕРИИ:</vt:lpstr>
      <vt:lpstr>            КРИТЕРИИ выступления: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«Золотой век»  русской поэзии</dc:title>
  <cp:lastModifiedBy>user</cp:lastModifiedBy>
  <cp:revision>76</cp:revision>
  <dcterms:modified xsi:type="dcterms:W3CDTF">2019-02-09T19:52:41Z</dcterms:modified>
</cp:coreProperties>
</file>